
<file path=[Content_Types].xml><?xml version="1.0" encoding="utf-8"?>
<Types xmlns="http://schemas.openxmlformats.org/package/2006/content-types">
  <Default Extension="jpeg" ContentType="image/jpe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8" r:id="rId6"/>
    <p:sldId id="260" r:id="rId7"/>
    <p:sldId id="261" r:id="rId8"/>
    <p:sldId id="262" r:id="rId9"/>
    <p:sldId id="263" r:id="rId10"/>
    <p:sldId id="265" r:id="rId11"/>
    <p:sldId id="269" r:id="rId12"/>
    <p:sldId id="270"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7" d="100"/>
          <a:sy n="67" d="100"/>
        </p:scale>
        <p:origin x="64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6055E-2FED-4C49-9C74-0033E77A88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B4F7331-DFB5-49B5-BDE0-C15EAA86DC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B2CC9B5-6F68-4B83-ABE1-9016F75C01DD}"/>
              </a:ext>
            </a:extLst>
          </p:cNvPr>
          <p:cNvSpPr>
            <a:spLocks noGrp="1"/>
          </p:cNvSpPr>
          <p:nvPr>
            <p:ph type="dt" sz="half" idx="10"/>
          </p:nvPr>
        </p:nvSpPr>
        <p:spPr/>
        <p:txBody>
          <a:bodyPr/>
          <a:lstStyle/>
          <a:p>
            <a:fld id="{11A49C12-F04C-43DA-93CD-B148BDAF20E5}" type="datetimeFigureOut">
              <a:rPr lang="en-US" smtClean="0"/>
              <a:t>2/17/2022</a:t>
            </a:fld>
            <a:endParaRPr lang="en-US"/>
          </a:p>
        </p:txBody>
      </p:sp>
      <p:sp>
        <p:nvSpPr>
          <p:cNvPr id="5" name="Footer Placeholder 4">
            <a:extLst>
              <a:ext uri="{FF2B5EF4-FFF2-40B4-BE49-F238E27FC236}">
                <a16:creationId xmlns:a16="http://schemas.microsoft.com/office/drawing/2014/main" id="{50D8DF3E-1A5D-47DE-BB85-9696761F00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080AC3-E988-4CC3-AAB1-81F1062E92E4}"/>
              </a:ext>
            </a:extLst>
          </p:cNvPr>
          <p:cNvSpPr>
            <a:spLocks noGrp="1"/>
          </p:cNvSpPr>
          <p:nvPr>
            <p:ph type="sldNum" sz="quarter" idx="12"/>
          </p:nvPr>
        </p:nvSpPr>
        <p:spPr/>
        <p:txBody>
          <a:bodyPr/>
          <a:lstStyle/>
          <a:p>
            <a:fld id="{B3E20C4B-5AF1-497D-A464-A14ADAA0576D}" type="slidenum">
              <a:rPr lang="en-US" smtClean="0"/>
              <a:t>‹#›</a:t>
            </a:fld>
            <a:endParaRPr lang="en-US"/>
          </a:p>
        </p:txBody>
      </p:sp>
    </p:spTree>
    <p:extLst>
      <p:ext uri="{BB962C8B-B14F-4D97-AF65-F5344CB8AC3E}">
        <p14:creationId xmlns:p14="http://schemas.microsoft.com/office/powerpoint/2010/main" val="4260538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E765D-8E54-4B37-82A1-6DEDE8ECAA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98E5D3A-14FA-4116-874F-7CB91545A18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7B829E-428B-4442-8680-A9326ECD8B1B}"/>
              </a:ext>
            </a:extLst>
          </p:cNvPr>
          <p:cNvSpPr>
            <a:spLocks noGrp="1"/>
          </p:cNvSpPr>
          <p:nvPr>
            <p:ph type="dt" sz="half" idx="10"/>
          </p:nvPr>
        </p:nvSpPr>
        <p:spPr/>
        <p:txBody>
          <a:bodyPr/>
          <a:lstStyle/>
          <a:p>
            <a:fld id="{11A49C12-F04C-43DA-93CD-B148BDAF20E5}" type="datetimeFigureOut">
              <a:rPr lang="en-US" smtClean="0"/>
              <a:t>2/17/2022</a:t>
            </a:fld>
            <a:endParaRPr lang="en-US"/>
          </a:p>
        </p:txBody>
      </p:sp>
      <p:sp>
        <p:nvSpPr>
          <p:cNvPr id="5" name="Footer Placeholder 4">
            <a:extLst>
              <a:ext uri="{FF2B5EF4-FFF2-40B4-BE49-F238E27FC236}">
                <a16:creationId xmlns:a16="http://schemas.microsoft.com/office/drawing/2014/main" id="{8D9D2B09-7F21-492D-AC79-3C8FC096C6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6042DF-5218-483D-875A-ED00E8F07CEE}"/>
              </a:ext>
            </a:extLst>
          </p:cNvPr>
          <p:cNvSpPr>
            <a:spLocks noGrp="1"/>
          </p:cNvSpPr>
          <p:nvPr>
            <p:ph type="sldNum" sz="quarter" idx="12"/>
          </p:nvPr>
        </p:nvSpPr>
        <p:spPr/>
        <p:txBody>
          <a:bodyPr/>
          <a:lstStyle/>
          <a:p>
            <a:fld id="{B3E20C4B-5AF1-497D-A464-A14ADAA0576D}" type="slidenum">
              <a:rPr lang="en-US" smtClean="0"/>
              <a:t>‹#›</a:t>
            </a:fld>
            <a:endParaRPr lang="en-US"/>
          </a:p>
        </p:txBody>
      </p:sp>
    </p:spTree>
    <p:extLst>
      <p:ext uri="{BB962C8B-B14F-4D97-AF65-F5344CB8AC3E}">
        <p14:creationId xmlns:p14="http://schemas.microsoft.com/office/powerpoint/2010/main" val="7343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0967497-F2DE-4F7C-B91E-831C86D761F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C862E68-A3E9-4A41-B449-3D02923CA9A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471F5C-6C7D-4BC3-B07E-D9F236868991}"/>
              </a:ext>
            </a:extLst>
          </p:cNvPr>
          <p:cNvSpPr>
            <a:spLocks noGrp="1"/>
          </p:cNvSpPr>
          <p:nvPr>
            <p:ph type="dt" sz="half" idx="10"/>
          </p:nvPr>
        </p:nvSpPr>
        <p:spPr/>
        <p:txBody>
          <a:bodyPr/>
          <a:lstStyle/>
          <a:p>
            <a:fld id="{11A49C12-F04C-43DA-93CD-B148BDAF20E5}" type="datetimeFigureOut">
              <a:rPr lang="en-US" smtClean="0"/>
              <a:t>2/17/2022</a:t>
            </a:fld>
            <a:endParaRPr lang="en-US"/>
          </a:p>
        </p:txBody>
      </p:sp>
      <p:sp>
        <p:nvSpPr>
          <p:cNvPr id="5" name="Footer Placeholder 4">
            <a:extLst>
              <a:ext uri="{FF2B5EF4-FFF2-40B4-BE49-F238E27FC236}">
                <a16:creationId xmlns:a16="http://schemas.microsoft.com/office/drawing/2014/main" id="{149B08A8-DC16-44BA-A8F0-25F349CD63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8F278D-A535-4CC8-86EA-F9EE2360685E}"/>
              </a:ext>
            </a:extLst>
          </p:cNvPr>
          <p:cNvSpPr>
            <a:spLocks noGrp="1"/>
          </p:cNvSpPr>
          <p:nvPr>
            <p:ph type="sldNum" sz="quarter" idx="12"/>
          </p:nvPr>
        </p:nvSpPr>
        <p:spPr/>
        <p:txBody>
          <a:bodyPr/>
          <a:lstStyle/>
          <a:p>
            <a:fld id="{B3E20C4B-5AF1-497D-A464-A14ADAA0576D}" type="slidenum">
              <a:rPr lang="en-US" smtClean="0"/>
              <a:t>‹#›</a:t>
            </a:fld>
            <a:endParaRPr lang="en-US"/>
          </a:p>
        </p:txBody>
      </p:sp>
    </p:spTree>
    <p:extLst>
      <p:ext uri="{BB962C8B-B14F-4D97-AF65-F5344CB8AC3E}">
        <p14:creationId xmlns:p14="http://schemas.microsoft.com/office/powerpoint/2010/main" val="3542520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CDABE-B234-4274-9834-7D2F3282A8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325CCFF-F71C-4993-82E5-F60F8559EC0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1BC6FB-463F-46F2-9564-D6A29C2CE5B7}"/>
              </a:ext>
            </a:extLst>
          </p:cNvPr>
          <p:cNvSpPr>
            <a:spLocks noGrp="1"/>
          </p:cNvSpPr>
          <p:nvPr>
            <p:ph type="dt" sz="half" idx="10"/>
          </p:nvPr>
        </p:nvSpPr>
        <p:spPr/>
        <p:txBody>
          <a:bodyPr/>
          <a:lstStyle/>
          <a:p>
            <a:fld id="{11A49C12-F04C-43DA-93CD-B148BDAF20E5}" type="datetimeFigureOut">
              <a:rPr lang="en-US" smtClean="0"/>
              <a:t>2/17/2022</a:t>
            </a:fld>
            <a:endParaRPr lang="en-US"/>
          </a:p>
        </p:txBody>
      </p:sp>
      <p:sp>
        <p:nvSpPr>
          <p:cNvPr id="5" name="Footer Placeholder 4">
            <a:extLst>
              <a:ext uri="{FF2B5EF4-FFF2-40B4-BE49-F238E27FC236}">
                <a16:creationId xmlns:a16="http://schemas.microsoft.com/office/drawing/2014/main" id="{8AF471B5-97DD-4C98-B00E-CD0A5714FE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78DAAD-DE69-46DF-AA9F-442DD3D7C5E9}"/>
              </a:ext>
            </a:extLst>
          </p:cNvPr>
          <p:cNvSpPr>
            <a:spLocks noGrp="1"/>
          </p:cNvSpPr>
          <p:nvPr>
            <p:ph type="sldNum" sz="quarter" idx="12"/>
          </p:nvPr>
        </p:nvSpPr>
        <p:spPr/>
        <p:txBody>
          <a:bodyPr/>
          <a:lstStyle/>
          <a:p>
            <a:fld id="{B3E20C4B-5AF1-497D-A464-A14ADAA0576D}" type="slidenum">
              <a:rPr lang="en-US" smtClean="0"/>
              <a:t>‹#›</a:t>
            </a:fld>
            <a:endParaRPr lang="en-US"/>
          </a:p>
        </p:txBody>
      </p:sp>
    </p:spTree>
    <p:extLst>
      <p:ext uri="{BB962C8B-B14F-4D97-AF65-F5344CB8AC3E}">
        <p14:creationId xmlns:p14="http://schemas.microsoft.com/office/powerpoint/2010/main" val="22994781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0D5A5-D8D8-4FA7-9146-AB0916FF6AF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3638F1E-A04C-480B-A856-8666E1CF16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E378A7-23C3-4A54-8958-B729BE5382F5}"/>
              </a:ext>
            </a:extLst>
          </p:cNvPr>
          <p:cNvSpPr>
            <a:spLocks noGrp="1"/>
          </p:cNvSpPr>
          <p:nvPr>
            <p:ph type="dt" sz="half" idx="10"/>
          </p:nvPr>
        </p:nvSpPr>
        <p:spPr/>
        <p:txBody>
          <a:bodyPr/>
          <a:lstStyle/>
          <a:p>
            <a:fld id="{11A49C12-F04C-43DA-93CD-B148BDAF20E5}" type="datetimeFigureOut">
              <a:rPr lang="en-US" smtClean="0"/>
              <a:t>2/17/2022</a:t>
            </a:fld>
            <a:endParaRPr lang="en-US"/>
          </a:p>
        </p:txBody>
      </p:sp>
      <p:sp>
        <p:nvSpPr>
          <p:cNvPr id="5" name="Footer Placeholder 4">
            <a:extLst>
              <a:ext uri="{FF2B5EF4-FFF2-40B4-BE49-F238E27FC236}">
                <a16:creationId xmlns:a16="http://schemas.microsoft.com/office/drawing/2014/main" id="{F19F5EE8-F3B6-4B20-8C21-26F2D0D32F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A9B218-D414-4787-A4A5-E13088FCC593}"/>
              </a:ext>
            </a:extLst>
          </p:cNvPr>
          <p:cNvSpPr>
            <a:spLocks noGrp="1"/>
          </p:cNvSpPr>
          <p:nvPr>
            <p:ph type="sldNum" sz="quarter" idx="12"/>
          </p:nvPr>
        </p:nvSpPr>
        <p:spPr/>
        <p:txBody>
          <a:bodyPr/>
          <a:lstStyle/>
          <a:p>
            <a:fld id="{B3E20C4B-5AF1-497D-A464-A14ADAA0576D}" type="slidenum">
              <a:rPr lang="en-US" smtClean="0"/>
              <a:t>‹#›</a:t>
            </a:fld>
            <a:endParaRPr lang="en-US"/>
          </a:p>
        </p:txBody>
      </p:sp>
    </p:spTree>
    <p:extLst>
      <p:ext uri="{BB962C8B-B14F-4D97-AF65-F5344CB8AC3E}">
        <p14:creationId xmlns:p14="http://schemas.microsoft.com/office/powerpoint/2010/main" val="1991269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22442-C8B2-453A-A282-556BCF0C44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13641DB-BAFB-4C97-9E07-39AEC4B4AC1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EF47E68-8CE9-47D7-86A7-1A245888B64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AD1B317-F889-46E1-89B7-42D0AA94EAD2}"/>
              </a:ext>
            </a:extLst>
          </p:cNvPr>
          <p:cNvSpPr>
            <a:spLocks noGrp="1"/>
          </p:cNvSpPr>
          <p:nvPr>
            <p:ph type="dt" sz="half" idx="10"/>
          </p:nvPr>
        </p:nvSpPr>
        <p:spPr/>
        <p:txBody>
          <a:bodyPr/>
          <a:lstStyle/>
          <a:p>
            <a:fld id="{11A49C12-F04C-43DA-93CD-B148BDAF20E5}" type="datetimeFigureOut">
              <a:rPr lang="en-US" smtClean="0"/>
              <a:t>2/17/2022</a:t>
            </a:fld>
            <a:endParaRPr lang="en-US"/>
          </a:p>
        </p:txBody>
      </p:sp>
      <p:sp>
        <p:nvSpPr>
          <p:cNvPr id="6" name="Footer Placeholder 5">
            <a:extLst>
              <a:ext uri="{FF2B5EF4-FFF2-40B4-BE49-F238E27FC236}">
                <a16:creationId xmlns:a16="http://schemas.microsoft.com/office/drawing/2014/main" id="{0573A7CA-612B-4375-BFF4-9FD9A7723F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DBAADC2-833D-4D7C-BB52-3CDFFB9BACC4}"/>
              </a:ext>
            </a:extLst>
          </p:cNvPr>
          <p:cNvSpPr>
            <a:spLocks noGrp="1"/>
          </p:cNvSpPr>
          <p:nvPr>
            <p:ph type="sldNum" sz="quarter" idx="12"/>
          </p:nvPr>
        </p:nvSpPr>
        <p:spPr/>
        <p:txBody>
          <a:bodyPr/>
          <a:lstStyle/>
          <a:p>
            <a:fld id="{B3E20C4B-5AF1-497D-A464-A14ADAA0576D}" type="slidenum">
              <a:rPr lang="en-US" smtClean="0"/>
              <a:t>‹#›</a:t>
            </a:fld>
            <a:endParaRPr lang="en-US"/>
          </a:p>
        </p:txBody>
      </p:sp>
    </p:spTree>
    <p:extLst>
      <p:ext uri="{BB962C8B-B14F-4D97-AF65-F5344CB8AC3E}">
        <p14:creationId xmlns:p14="http://schemas.microsoft.com/office/powerpoint/2010/main" val="17453432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638FC-FF58-4F97-BCF4-AC4255C0CBD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D280F0-DB02-4F1A-A4A0-93030D45CB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0D6B53-3D00-46B2-8DCF-6F0DBB04A10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84BAD0F-8C4C-472D-8254-E2F3F04B5EE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2335E2C-5224-41C6-A7A2-EF7DD2E9EF5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93D912F-A428-4851-AFCA-113A0FB6C618}"/>
              </a:ext>
            </a:extLst>
          </p:cNvPr>
          <p:cNvSpPr>
            <a:spLocks noGrp="1"/>
          </p:cNvSpPr>
          <p:nvPr>
            <p:ph type="dt" sz="half" idx="10"/>
          </p:nvPr>
        </p:nvSpPr>
        <p:spPr/>
        <p:txBody>
          <a:bodyPr/>
          <a:lstStyle/>
          <a:p>
            <a:fld id="{11A49C12-F04C-43DA-93CD-B148BDAF20E5}" type="datetimeFigureOut">
              <a:rPr lang="en-US" smtClean="0"/>
              <a:t>2/17/2022</a:t>
            </a:fld>
            <a:endParaRPr lang="en-US"/>
          </a:p>
        </p:txBody>
      </p:sp>
      <p:sp>
        <p:nvSpPr>
          <p:cNvPr id="8" name="Footer Placeholder 7">
            <a:extLst>
              <a:ext uri="{FF2B5EF4-FFF2-40B4-BE49-F238E27FC236}">
                <a16:creationId xmlns:a16="http://schemas.microsoft.com/office/drawing/2014/main" id="{C28B72EE-4D1F-45C4-B02A-1A02C71E967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C9FB58C-7420-4BBC-9D7D-B72A3ADCF681}"/>
              </a:ext>
            </a:extLst>
          </p:cNvPr>
          <p:cNvSpPr>
            <a:spLocks noGrp="1"/>
          </p:cNvSpPr>
          <p:nvPr>
            <p:ph type="sldNum" sz="quarter" idx="12"/>
          </p:nvPr>
        </p:nvSpPr>
        <p:spPr/>
        <p:txBody>
          <a:bodyPr/>
          <a:lstStyle/>
          <a:p>
            <a:fld id="{B3E20C4B-5AF1-497D-A464-A14ADAA0576D}" type="slidenum">
              <a:rPr lang="en-US" smtClean="0"/>
              <a:t>‹#›</a:t>
            </a:fld>
            <a:endParaRPr lang="en-US"/>
          </a:p>
        </p:txBody>
      </p:sp>
    </p:spTree>
    <p:extLst>
      <p:ext uri="{BB962C8B-B14F-4D97-AF65-F5344CB8AC3E}">
        <p14:creationId xmlns:p14="http://schemas.microsoft.com/office/powerpoint/2010/main" val="2155341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6076F-1C6D-4071-BB80-F6015FF5B1A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759BDE8-6535-4B5B-BCAA-4561A8DE01F5}"/>
              </a:ext>
            </a:extLst>
          </p:cNvPr>
          <p:cNvSpPr>
            <a:spLocks noGrp="1"/>
          </p:cNvSpPr>
          <p:nvPr>
            <p:ph type="dt" sz="half" idx="10"/>
          </p:nvPr>
        </p:nvSpPr>
        <p:spPr/>
        <p:txBody>
          <a:bodyPr/>
          <a:lstStyle/>
          <a:p>
            <a:fld id="{11A49C12-F04C-43DA-93CD-B148BDAF20E5}" type="datetimeFigureOut">
              <a:rPr lang="en-US" smtClean="0"/>
              <a:t>2/17/2022</a:t>
            </a:fld>
            <a:endParaRPr lang="en-US"/>
          </a:p>
        </p:txBody>
      </p:sp>
      <p:sp>
        <p:nvSpPr>
          <p:cNvPr id="4" name="Footer Placeholder 3">
            <a:extLst>
              <a:ext uri="{FF2B5EF4-FFF2-40B4-BE49-F238E27FC236}">
                <a16:creationId xmlns:a16="http://schemas.microsoft.com/office/drawing/2014/main" id="{0D92CA99-5C50-41C1-8EA5-F5089B0ADBE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024E404-90E4-4864-B700-7EA30BBE1598}"/>
              </a:ext>
            </a:extLst>
          </p:cNvPr>
          <p:cNvSpPr>
            <a:spLocks noGrp="1"/>
          </p:cNvSpPr>
          <p:nvPr>
            <p:ph type="sldNum" sz="quarter" idx="12"/>
          </p:nvPr>
        </p:nvSpPr>
        <p:spPr/>
        <p:txBody>
          <a:bodyPr/>
          <a:lstStyle/>
          <a:p>
            <a:fld id="{B3E20C4B-5AF1-497D-A464-A14ADAA0576D}" type="slidenum">
              <a:rPr lang="en-US" smtClean="0"/>
              <a:t>‹#›</a:t>
            </a:fld>
            <a:endParaRPr lang="en-US"/>
          </a:p>
        </p:txBody>
      </p:sp>
    </p:spTree>
    <p:extLst>
      <p:ext uri="{BB962C8B-B14F-4D97-AF65-F5344CB8AC3E}">
        <p14:creationId xmlns:p14="http://schemas.microsoft.com/office/powerpoint/2010/main" val="42838179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87E523-76F8-4FCB-B7A9-52B7345AFD26}"/>
              </a:ext>
            </a:extLst>
          </p:cNvPr>
          <p:cNvSpPr>
            <a:spLocks noGrp="1"/>
          </p:cNvSpPr>
          <p:nvPr>
            <p:ph type="dt" sz="half" idx="10"/>
          </p:nvPr>
        </p:nvSpPr>
        <p:spPr/>
        <p:txBody>
          <a:bodyPr/>
          <a:lstStyle/>
          <a:p>
            <a:fld id="{11A49C12-F04C-43DA-93CD-B148BDAF20E5}" type="datetimeFigureOut">
              <a:rPr lang="en-US" smtClean="0"/>
              <a:t>2/17/2022</a:t>
            </a:fld>
            <a:endParaRPr lang="en-US"/>
          </a:p>
        </p:txBody>
      </p:sp>
      <p:sp>
        <p:nvSpPr>
          <p:cNvPr id="3" name="Footer Placeholder 2">
            <a:extLst>
              <a:ext uri="{FF2B5EF4-FFF2-40B4-BE49-F238E27FC236}">
                <a16:creationId xmlns:a16="http://schemas.microsoft.com/office/drawing/2014/main" id="{1C3854B6-D03F-4107-8E41-7A27813D7A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B8EAF6C-C5D1-441E-B6B6-17E46BA0D940}"/>
              </a:ext>
            </a:extLst>
          </p:cNvPr>
          <p:cNvSpPr>
            <a:spLocks noGrp="1"/>
          </p:cNvSpPr>
          <p:nvPr>
            <p:ph type="sldNum" sz="quarter" idx="12"/>
          </p:nvPr>
        </p:nvSpPr>
        <p:spPr/>
        <p:txBody>
          <a:bodyPr/>
          <a:lstStyle/>
          <a:p>
            <a:fld id="{B3E20C4B-5AF1-497D-A464-A14ADAA0576D}" type="slidenum">
              <a:rPr lang="en-US" smtClean="0"/>
              <a:t>‹#›</a:t>
            </a:fld>
            <a:endParaRPr lang="en-US"/>
          </a:p>
        </p:txBody>
      </p:sp>
    </p:spTree>
    <p:extLst>
      <p:ext uri="{BB962C8B-B14F-4D97-AF65-F5344CB8AC3E}">
        <p14:creationId xmlns:p14="http://schemas.microsoft.com/office/powerpoint/2010/main" val="1483787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78383-8A4B-4766-B74E-5FBF94FF94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0546337-57D1-4709-8180-4091C1623E2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9093B0-FDB1-4D71-AB30-2D7A1E8B66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A6480FA-4432-429B-93E8-9AEF54F4063A}"/>
              </a:ext>
            </a:extLst>
          </p:cNvPr>
          <p:cNvSpPr>
            <a:spLocks noGrp="1"/>
          </p:cNvSpPr>
          <p:nvPr>
            <p:ph type="dt" sz="half" idx="10"/>
          </p:nvPr>
        </p:nvSpPr>
        <p:spPr/>
        <p:txBody>
          <a:bodyPr/>
          <a:lstStyle/>
          <a:p>
            <a:fld id="{11A49C12-F04C-43DA-93CD-B148BDAF20E5}" type="datetimeFigureOut">
              <a:rPr lang="en-US" smtClean="0"/>
              <a:t>2/17/2022</a:t>
            </a:fld>
            <a:endParaRPr lang="en-US"/>
          </a:p>
        </p:txBody>
      </p:sp>
      <p:sp>
        <p:nvSpPr>
          <p:cNvPr id="6" name="Footer Placeholder 5">
            <a:extLst>
              <a:ext uri="{FF2B5EF4-FFF2-40B4-BE49-F238E27FC236}">
                <a16:creationId xmlns:a16="http://schemas.microsoft.com/office/drawing/2014/main" id="{B53F7748-380C-48AB-AFBB-99FE803A950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392F61-79AA-4530-AA1A-DC8821647367}"/>
              </a:ext>
            </a:extLst>
          </p:cNvPr>
          <p:cNvSpPr>
            <a:spLocks noGrp="1"/>
          </p:cNvSpPr>
          <p:nvPr>
            <p:ph type="sldNum" sz="quarter" idx="12"/>
          </p:nvPr>
        </p:nvSpPr>
        <p:spPr/>
        <p:txBody>
          <a:bodyPr/>
          <a:lstStyle/>
          <a:p>
            <a:fld id="{B3E20C4B-5AF1-497D-A464-A14ADAA0576D}" type="slidenum">
              <a:rPr lang="en-US" smtClean="0"/>
              <a:t>‹#›</a:t>
            </a:fld>
            <a:endParaRPr lang="en-US"/>
          </a:p>
        </p:txBody>
      </p:sp>
    </p:spTree>
    <p:extLst>
      <p:ext uri="{BB962C8B-B14F-4D97-AF65-F5344CB8AC3E}">
        <p14:creationId xmlns:p14="http://schemas.microsoft.com/office/powerpoint/2010/main" val="30373834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78334-3D08-490C-88AF-76B87D2F10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D4B3FA1-E73F-46CD-B84E-478DEF26B14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CBFB32-1734-4DB3-9FDC-9A28AEF048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9A61F1-2B9D-4198-815D-2DF0CD30F9C6}"/>
              </a:ext>
            </a:extLst>
          </p:cNvPr>
          <p:cNvSpPr>
            <a:spLocks noGrp="1"/>
          </p:cNvSpPr>
          <p:nvPr>
            <p:ph type="dt" sz="half" idx="10"/>
          </p:nvPr>
        </p:nvSpPr>
        <p:spPr/>
        <p:txBody>
          <a:bodyPr/>
          <a:lstStyle/>
          <a:p>
            <a:fld id="{11A49C12-F04C-43DA-93CD-B148BDAF20E5}" type="datetimeFigureOut">
              <a:rPr lang="en-US" smtClean="0"/>
              <a:t>2/17/2022</a:t>
            </a:fld>
            <a:endParaRPr lang="en-US"/>
          </a:p>
        </p:txBody>
      </p:sp>
      <p:sp>
        <p:nvSpPr>
          <p:cNvPr id="6" name="Footer Placeholder 5">
            <a:extLst>
              <a:ext uri="{FF2B5EF4-FFF2-40B4-BE49-F238E27FC236}">
                <a16:creationId xmlns:a16="http://schemas.microsoft.com/office/drawing/2014/main" id="{D76FF2BD-5D99-452F-A5A8-31F1BE84A8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D6A14A-4278-4B91-B147-FBD08B75D1C4}"/>
              </a:ext>
            </a:extLst>
          </p:cNvPr>
          <p:cNvSpPr>
            <a:spLocks noGrp="1"/>
          </p:cNvSpPr>
          <p:nvPr>
            <p:ph type="sldNum" sz="quarter" idx="12"/>
          </p:nvPr>
        </p:nvSpPr>
        <p:spPr/>
        <p:txBody>
          <a:bodyPr/>
          <a:lstStyle/>
          <a:p>
            <a:fld id="{B3E20C4B-5AF1-497D-A464-A14ADAA0576D}" type="slidenum">
              <a:rPr lang="en-US" smtClean="0"/>
              <a:t>‹#›</a:t>
            </a:fld>
            <a:endParaRPr lang="en-US"/>
          </a:p>
        </p:txBody>
      </p:sp>
    </p:spTree>
    <p:extLst>
      <p:ext uri="{BB962C8B-B14F-4D97-AF65-F5344CB8AC3E}">
        <p14:creationId xmlns:p14="http://schemas.microsoft.com/office/powerpoint/2010/main" val="4187795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FA0B04-D680-4840-B121-DFA90AC51E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3C3B864-247F-4F76-B085-96EDA7D439B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DFAA60-902A-4D43-B714-B0C50068E4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A49C12-F04C-43DA-93CD-B148BDAF20E5}" type="datetimeFigureOut">
              <a:rPr lang="en-US" smtClean="0"/>
              <a:t>2/17/2022</a:t>
            </a:fld>
            <a:endParaRPr lang="en-US"/>
          </a:p>
        </p:txBody>
      </p:sp>
      <p:sp>
        <p:nvSpPr>
          <p:cNvPr id="5" name="Footer Placeholder 4">
            <a:extLst>
              <a:ext uri="{FF2B5EF4-FFF2-40B4-BE49-F238E27FC236}">
                <a16:creationId xmlns:a16="http://schemas.microsoft.com/office/drawing/2014/main" id="{00D4B177-ABF5-4791-BC4F-75C4F95500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593CC68-1E16-4C63-B2DD-DFDFF673BE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E20C4B-5AF1-497D-A464-A14ADAA0576D}" type="slidenum">
              <a:rPr lang="en-US" smtClean="0"/>
              <a:t>‹#›</a:t>
            </a:fld>
            <a:endParaRPr lang="en-US"/>
          </a:p>
        </p:txBody>
      </p:sp>
    </p:spTree>
    <p:extLst>
      <p:ext uri="{BB962C8B-B14F-4D97-AF65-F5344CB8AC3E}">
        <p14:creationId xmlns:p14="http://schemas.microsoft.com/office/powerpoint/2010/main" val="41231904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image" Target="../media/image2.tmp"/><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BD309C-27B6-4C16-9920-2FA3C0EC3C1C}"/>
              </a:ext>
            </a:extLst>
          </p:cNvPr>
          <p:cNvSpPr>
            <a:spLocks noGrp="1"/>
          </p:cNvSpPr>
          <p:nvPr>
            <p:ph type="ctrTitle"/>
          </p:nvPr>
        </p:nvSpPr>
        <p:spPr/>
        <p:txBody>
          <a:bodyPr/>
          <a:lstStyle/>
          <a:p>
            <a:r>
              <a:rPr lang="en-US" dirty="0"/>
              <a:t>E-learning Samples</a:t>
            </a:r>
          </a:p>
        </p:txBody>
      </p:sp>
      <p:sp>
        <p:nvSpPr>
          <p:cNvPr id="3" name="Subtitle 2">
            <a:extLst>
              <a:ext uri="{FF2B5EF4-FFF2-40B4-BE49-F238E27FC236}">
                <a16:creationId xmlns:a16="http://schemas.microsoft.com/office/drawing/2014/main" id="{8F50C4E3-5E6E-4F9A-A67D-0A3B8CFDCE75}"/>
              </a:ext>
            </a:extLst>
          </p:cNvPr>
          <p:cNvSpPr>
            <a:spLocks noGrp="1"/>
          </p:cNvSpPr>
          <p:nvPr>
            <p:ph type="subTitle" idx="1"/>
          </p:nvPr>
        </p:nvSpPr>
        <p:spPr/>
        <p:txBody>
          <a:bodyPr/>
          <a:lstStyle/>
          <a:p>
            <a:r>
              <a:rPr lang="en-US" dirty="0"/>
              <a:t>10 awesome samples</a:t>
            </a:r>
          </a:p>
        </p:txBody>
      </p:sp>
    </p:spTree>
    <p:extLst>
      <p:ext uri="{BB962C8B-B14F-4D97-AF65-F5344CB8AC3E}">
        <p14:creationId xmlns:p14="http://schemas.microsoft.com/office/powerpoint/2010/main" val="61583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7F79C-AEA3-4D84-B587-3CA561B2AB0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340FA4B-E06A-4032-BF2B-E6E0B48504CF}"/>
              </a:ext>
            </a:extLst>
          </p:cNvPr>
          <p:cNvSpPr>
            <a:spLocks noGrp="1"/>
          </p:cNvSpPr>
          <p:nvPr>
            <p:ph idx="1"/>
          </p:nvPr>
        </p:nvSpPr>
        <p:spPr/>
        <p:txBody>
          <a:bodyPr>
            <a:normAutofit fontScale="92500" lnSpcReduction="10000"/>
          </a:bodyPr>
          <a:lstStyle/>
          <a:p>
            <a:pPr marL="0" indent="0">
              <a:buNone/>
            </a:pPr>
            <a:r>
              <a:rPr lang="en-US" dirty="0"/>
              <a:t>Branching – Choose your own adventure </a:t>
            </a:r>
          </a:p>
          <a:p>
            <a:pPr marL="0" indent="0">
              <a:buNone/>
            </a:pPr>
            <a:r>
              <a:rPr lang="en-US" dirty="0"/>
              <a:t>Putting learners in the driving seat is a great way of increasing their engagement with a digital learning experience. ‘Choose your own adventure’ style scenarios like the example below immerse users in a story and allow them to make decisions that control the outcome. This approach allows users to learn through experiencing consequences rather than being informed of them.</a:t>
            </a:r>
          </a:p>
          <a:p>
            <a:pPr marL="0" indent="0">
              <a:buNone/>
            </a:pPr>
            <a:r>
              <a:rPr lang="en-US" dirty="0"/>
              <a:t>A great learning approach for:</a:t>
            </a:r>
          </a:p>
          <a:p>
            <a:r>
              <a:rPr lang="en-US" dirty="0"/>
              <a:t>Audiences that respond well to experiential, active participation.</a:t>
            </a:r>
          </a:p>
          <a:p>
            <a:r>
              <a:rPr lang="en-US" dirty="0"/>
              <a:t>Content with real-life decisions and impact. Think soft skills and ethical dilemmas.</a:t>
            </a:r>
          </a:p>
        </p:txBody>
      </p:sp>
    </p:spTree>
    <p:extLst>
      <p:ext uri="{BB962C8B-B14F-4D97-AF65-F5344CB8AC3E}">
        <p14:creationId xmlns:p14="http://schemas.microsoft.com/office/powerpoint/2010/main" val="21661510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5C69F-F25C-4A68-8DC8-1AB18A7153FD}"/>
              </a:ext>
            </a:extLst>
          </p:cNvPr>
          <p:cNvSpPr>
            <a:spLocks noGrp="1"/>
          </p:cNvSpPr>
          <p:nvPr>
            <p:ph type="title"/>
          </p:nvPr>
        </p:nvSpPr>
        <p:spPr/>
        <p:txBody>
          <a:bodyPr/>
          <a:lstStyle/>
          <a:p>
            <a:r>
              <a:rPr lang="en-US" dirty="0"/>
              <a:t>Learning paths</a:t>
            </a:r>
          </a:p>
        </p:txBody>
      </p:sp>
      <p:sp>
        <p:nvSpPr>
          <p:cNvPr id="3" name="Content Placeholder 2">
            <a:extLst>
              <a:ext uri="{FF2B5EF4-FFF2-40B4-BE49-F238E27FC236}">
                <a16:creationId xmlns:a16="http://schemas.microsoft.com/office/drawing/2014/main" id="{C9333A79-8B37-4959-A4D7-1BC5AB62634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095182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Timeline&#10;&#10;Description automatically generated">
            <a:extLst>
              <a:ext uri="{FF2B5EF4-FFF2-40B4-BE49-F238E27FC236}">
                <a16:creationId xmlns:a16="http://schemas.microsoft.com/office/drawing/2014/main" id="{3926FC67-108A-4A81-B4FE-B274F473A9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4669" y="1680104"/>
            <a:ext cx="5291666" cy="3016248"/>
          </a:xfrm>
          <a:prstGeom prst="rect">
            <a:avLst/>
          </a:prstGeom>
        </p:spPr>
      </p:pic>
      <p:pic>
        <p:nvPicPr>
          <p:cNvPr id="3" name="Picture 2" descr="A picture containing text, blackboard&#10;&#10;Description automatically generated">
            <a:extLst>
              <a:ext uri="{FF2B5EF4-FFF2-40B4-BE49-F238E27FC236}">
                <a16:creationId xmlns:a16="http://schemas.microsoft.com/office/drawing/2014/main" id="{0ADD1236-6AF8-4CF9-B373-83790B9E21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665" y="1680104"/>
            <a:ext cx="5291667" cy="2989791"/>
          </a:xfrm>
          <a:prstGeom prst="rect">
            <a:avLst/>
          </a:prstGeom>
        </p:spPr>
      </p:pic>
    </p:spTree>
    <p:extLst>
      <p:ext uri="{BB962C8B-B14F-4D97-AF65-F5344CB8AC3E}">
        <p14:creationId xmlns:p14="http://schemas.microsoft.com/office/powerpoint/2010/main" val="35316579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AB6FD-215E-4A8C-9599-F2CC6AF075E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E76534A-AD57-4009-85CF-5002B05BFB98}"/>
              </a:ext>
            </a:extLst>
          </p:cNvPr>
          <p:cNvSpPr>
            <a:spLocks noGrp="1"/>
          </p:cNvSpPr>
          <p:nvPr>
            <p:ph idx="1"/>
          </p:nvPr>
        </p:nvSpPr>
        <p:spPr/>
        <p:txBody>
          <a:bodyPr/>
          <a:lstStyle/>
          <a:p>
            <a:r>
              <a:rPr lang="en-US"/>
              <a:t>Resources</a:t>
            </a:r>
          </a:p>
          <a:p>
            <a:endParaRPr lang="en-US"/>
          </a:p>
        </p:txBody>
      </p:sp>
    </p:spTree>
    <p:extLst>
      <p:ext uri="{BB962C8B-B14F-4D97-AF65-F5344CB8AC3E}">
        <p14:creationId xmlns:p14="http://schemas.microsoft.com/office/powerpoint/2010/main" val="17377428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8D485-A169-4B3B-98B0-CAC5D10E4FFE}"/>
              </a:ext>
            </a:extLst>
          </p:cNvPr>
          <p:cNvSpPr>
            <a:spLocks noGrp="1"/>
          </p:cNvSpPr>
          <p:nvPr>
            <p:ph type="title"/>
          </p:nvPr>
        </p:nvSpPr>
        <p:spPr>
          <a:xfrm>
            <a:off x="648929" y="629266"/>
            <a:ext cx="3505495" cy="1622321"/>
          </a:xfrm>
        </p:spPr>
        <p:txBody>
          <a:bodyPr>
            <a:normAutofit/>
          </a:bodyPr>
          <a:lstStyle/>
          <a:p>
            <a:r>
              <a:rPr lang="en-US" dirty="0"/>
              <a:t>Samples</a:t>
            </a:r>
          </a:p>
        </p:txBody>
      </p:sp>
      <p:sp>
        <p:nvSpPr>
          <p:cNvPr id="3" name="Content Placeholder 2">
            <a:extLst>
              <a:ext uri="{FF2B5EF4-FFF2-40B4-BE49-F238E27FC236}">
                <a16:creationId xmlns:a16="http://schemas.microsoft.com/office/drawing/2014/main" id="{D55F017E-02E3-4EDE-B98E-0A30EBB4D2E5}"/>
              </a:ext>
            </a:extLst>
          </p:cNvPr>
          <p:cNvSpPr>
            <a:spLocks noGrp="1"/>
          </p:cNvSpPr>
          <p:nvPr>
            <p:ph idx="1"/>
          </p:nvPr>
        </p:nvSpPr>
        <p:spPr>
          <a:xfrm>
            <a:off x="648931" y="2438400"/>
            <a:ext cx="3505494" cy="3785419"/>
          </a:xfrm>
        </p:spPr>
        <p:txBody>
          <a:bodyPr>
            <a:normAutofit/>
          </a:bodyPr>
          <a:lstStyle/>
          <a:p>
            <a:r>
              <a:rPr lang="en-US" sz="2000" dirty="0"/>
              <a:t>Branching</a:t>
            </a:r>
          </a:p>
          <a:p>
            <a:r>
              <a:rPr lang="en-US" sz="2000" dirty="0"/>
              <a:t>Scenario-based learning at scale</a:t>
            </a:r>
          </a:p>
          <a:p>
            <a:r>
              <a:rPr lang="en-US" sz="2000" dirty="0"/>
              <a:t>Adaptive assessments</a:t>
            </a:r>
          </a:p>
          <a:p>
            <a:r>
              <a:rPr lang="en-US" sz="2000" dirty="0"/>
              <a:t>Gamified scenarios</a:t>
            </a:r>
          </a:p>
          <a:p>
            <a:r>
              <a:rPr lang="en-US" sz="2000" dirty="0"/>
              <a:t>Microlearning</a:t>
            </a:r>
          </a:p>
          <a:p>
            <a:r>
              <a:rPr lang="en-US" sz="2000" dirty="0"/>
              <a:t>Question pools</a:t>
            </a:r>
          </a:p>
        </p:txBody>
      </p:sp>
      <p:sp>
        <p:nvSpPr>
          <p:cNvPr id="20" name="Rectangle 9">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22964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FB54E-0849-4378-BC10-9827EA59D203}"/>
              </a:ext>
            </a:extLst>
          </p:cNvPr>
          <p:cNvSpPr>
            <a:spLocks noGrp="1"/>
          </p:cNvSpPr>
          <p:nvPr>
            <p:ph type="title"/>
          </p:nvPr>
        </p:nvSpPr>
        <p:spPr/>
        <p:txBody>
          <a:bodyPr/>
          <a:lstStyle/>
          <a:p>
            <a:r>
              <a:rPr lang="en-US" dirty="0"/>
              <a:t>Question Pools</a:t>
            </a:r>
          </a:p>
        </p:txBody>
      </p:sp>
      <p:sp>
        <p:nvSpPr>
          <p:cNvPr id="3" name="Content Placeholder 2">
            <a:extLst>
              <a:ext uri="{FF2B5EF4-FFF2-40B4-BE49-F238E27FC236}">
                <a16:creationId xmlns:a16="http://schemas.microsoft.com/office/drawing/2014/main" id="{ABE83345-206E-433F-A85F-4675F9A49D31}"/>
              </a:ext>
            </a:extLst>
          </p:cNvPr>
          <p:cNvSpPr>
            <a:spLocks noGrp="1"/>
          </p:cNvSpPr>
          <p:nvPr>
            <p:ph idx="1"/>
          </p:nvPr>
        </p:nvSpPr>
        <p:spPr/>
        <p:txBody>
          <a:bodyPr/>
          <a:lstStyle/>
          <a:p>
            <a:pPr marL="0" indent="0">
              <a:buNone/>
            </a:pPr>
            <a:r>
              <a:rPr lang="en-US" dirty="0"/>
              <a:t>A great learning approach for:</a:t>
            </a:r>
          </a:p>
          <a:p>
            <a:r>
              <a:rPr lang="en-US" dirty="0"/>
              <a:t>Business critical content that needs to be tested, such as compliance rules and regulations</a:t>
            </a:r>
          </a:p>
          <a:p>
            <a:r>
              <a:rPr lang="en-US" dirty="0"/>
              <a:t>Audiences who need to prove a thorough understanding of a subject before starting a particular task</a:t>
            </a:r>
          </a:p>
        </p:txBody>
      </p:sp>
    </p:spTree>
    <p:extLst>
      <p:ext uri="{BB962C8B-B14F-4D97-AF65-F5344CB8AC3E}">
        <p14:creationId xmlns:p14="http://schemas.microsoft.com/office/powerpoint/2010/main" val="425797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6F434-1A41-4DD3-8D1F-B55AD14F0DB3}"/>
              </a:ext>
            </a:extLst>
          </p:cNvPr>
          <p:cNvSpPr>
            <a:spLocks noGrp="1"/>
          </p:cNvSpPr>
          <p:nvPr>
            <p:ph type="title"/>
          </p:nvPr>
        </p:nvSpPr>
        <p:spPr/>
        <p:txBody>
          <a:bodyPr/>
          <a:lstStyle/>
          <a:p>
            <a:r>
              <a:rPr lang="en-US" dirty="0"/>
              <a:t>Gamification</a:t>
            </a:r>
          </a:p>
        </p:txBody>
      </p:sp>
      <p:sp>
        <p:nvSpPr>
          <p:cNvPr id="3" name="Content Placeholder 2">
            <a:extLst>
              <a:ext uri="{FF2B5EF4-FFF2-40B4-BE49-F238E27FC236}">
                <a16:creationId xmlns:a16="http://schemas.microsoft.com/office/drawing/2014/main" id="{A16548DF-622D-43FD-9B3C-1916CB74B66D}"/>
              </a:ext>
            </a:extLst>
          </p:cNvPr>
          <p:cNvSpPr>
            <a:spLocks noGrp="1"/>
          </p:cNvSpPr>
          <p:nvPr>
            <p:ph idx="1"/>
          </p:nvPr>
        </p:nvSpPr>
        <p:spPr/>
        <p:txBody>
          <a:bodyPr/>
          <a:lstStyle/>
          <a:p>
            <a:pPr marL="0" indent="0">
              <a:buNone/>
            </a:pPr>
            <a:r>
              <a:rPr lang="en-US" dirty="0"/>
              <a:t>Creating a sense of play in your </a:t>
            </a:r>
            <a:r>
              <a:rPr lang="en-US" dirty="0" err="1"/>
              <a:t>elearning</a:t>
            </a:r>
            <a:r>
              <a:rPr lang="en-US" dirty="0"/>
              <a:t> is great for engagement – and easy to achieve through gamification. </a:t>
            </a:r>
          </a:p>
        </p:txBody>
      </p:sp>
    </p:spTree>
    <p:extLst>
      <p:ext uri="{BB962C8B-B14F-4D97-AF65-F5344CB8AC3E}">
        <p14:creationId xmlns:p14="http://schemas.microsoft.com/office/powerpoint/2010/main" val="3114595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screenshot of a computer&#10;&#10;Description automatically generated with medium confidence">
            <a:extLst>
              <a:ext uri="{FF2B5EF4-FFF2-40B4-BE49-F238E27FC236}">
                <a16:creationId xmlns:a16="http://schemas.microsoft.com/office/drawing/2014/main" id="{C652289F-6E8F-4CAD-A993-13A54DE3495C}"/>
              </a:ext>
            </a:extLst>
          </p:cNvPr>
          <p:cNvPicPr>
            <a:picLocks noChangeAspect="1"/>
          </p:cNvPicPr>
          <p:nvPr/>
        </p:nvPicPr>
        <p:blipFill rotWithShape="1">
          <a:blip r:embed="rId2">
            <a:extLst>
              <a:ext uri="{28A0092B-C50C-407E-A947-70E740481C1C}">
                <a14:useLocalDpi xmlns:a14="http://schemas.microsoft.com/office/drawing/2010/main" val="0"/>
              </a:ext>
            </a:extLst>
          </a:blip>
          <a:srcRect b="461"/>
          <a:stretch/>
        </p:blipFill>
        <p:spPr>
          <a:xfrm>
            <a:off x="20" y="1282"/>
            <a:ext cx="12191980" cy="6856718"/>
          </a:xfrm>
          <a:prstGeom prst="rect">
            <a:avLst/>
          </a:prstGeom>
        </p:spPr>
      </p:pic>
    </p:spTree>
    <p:extLst>
      <p:ext uri="{BB962C8B-B14F-4D97-AF65-F5344CB8AC3E}">
        <p14:creationId xmlns:p14="http://schemas.microsoft.com/office/powerpoint/2010/main" val="3248014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1A43B-EAFE-4F1C-ADDB-21B0FF794012}"/>
              </a:ext>
            </a:extLst>
          </p:cNvPr>
          <p:cNvSpPr>
            <a:spLocks noGrp="1"/>
          </p:cNvSpPr>
          <p:nvPr>
            <p:ph type="title"/>
          </p:nvPr>
        </p:nvSpPr>
        <p:spPr/>
        <p:txBody>
          <a:bodyPr/>
          <a:lstStyle/>
          <a:p>
            <a:r>
              <a:rPr lang="en-US" dirty="0"/>
              <a:t>Clear menu structure</a:t>
            </a:r>
          </a:p>
        </p:txBody>
      </p:sp>
      <p:sp>
        <p:nvSpPr>
          <p:cNvPr id="3" name="Content Placeholder 2">
            <a:extLst>
              <a:ext uri="{FF2B5EF4-FFF2-40B4-BE49-F238E27FC236}">
                <a16:creationId xmlns:a16="http://schemas.microsoft.com/office/drawing/2014/main" id="{BB18023C-F906-4F90-B9C9-8D60C0897110}"/>
              </a:ext>
            </a:extLst>
          </p:cNvPr>
          <p:cNvSpPr>
            <a:spLocks noGrp="1"/>
          </p:cNvSpPr>
          <p:nvPr>
            <p:ph idx="1"/>
          </p:nvPr>
        </p:nvSpPr>
        <p:spPr/>
        <p:txBody>
          <a:bodyPr>
            <a:normAutofit lnSpcReduction="10000"/>
          </a:bodyPr>
          <a:lstStyle/>
          <a:p>
            <a:pPr marL="0" indent="0">
              <a:buNone/>
            </a:pPr>
            <a:r>
              <a:rPr lang="en-US" dirty="0"/>
              <a:t>Dive into the detail of a process</a:t>
            </a:r>
          </a:p>
          <a:p>
            <a:pPr marL="0" indent="0">
              <a:buNone/>
            </a:pPr>
            <a:r>
              <a:rPr lang="en-US" dirty="0"/>
              <a:t>Processes can’t always be covered in a quick overview. Sometimes you’ve got to dive into the detail – and that’s where a clear menu structure becomes crucial. Breaking the details of a process down into manageable chunks or </a:t>
            </a:r>
            <a:r>
              <a:rPr lang="en-US" dirty="0" err="1"/>
              <a:t>elearning</a:t>
            </a:r>
            <a:r>
              <a:rPr lang="en-US" dirty="0"/>
              <a:t> tasks means learners can walk through the steps one at a time.</a:t>
            </a:r>
          </a:p>
          <a:p>
            <a:pPr marL="0" indent="0">
              <a:buNone/>
            </a:pPr>
            <a:r>
              <a:rPr lang="en-US" dirty="0"/>
              <a:t>A great learning approach for:</a:t>
            </a:r>
          </a:p>
          <a:p>
            <a:r>
              <a:rPr lang="en-US" dirty="0"/>
              <a:t>Processes that require detailed explanation, visual descriptions or have multiple steps</a:t>
            </a:r>
          </a:p>
          <a:p>
            <a:r>
              <a:rPr lang="en-US" dirty="0"/>
              <a:t>Audiences that need to know a process inside out</a:t>
            </a:r>
          </a:p>
        </p:txBody>
      </p:sp>
    </p:spTree>
    <p:extLst>
      <p:ext uri="{BB962C8B-B14F-4D97-AF65-F5344CB8AC3E}">
        <p14:creationId xmlns:p14="http://schemas.microsoft.com/office/powerpoint/2010/main" val="2341240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0B56C-D3D8-40C5-94AE-EFCDBFA616DA}"/>
              </a:ext>
            </a:extLst>
          </p:cNvPr>
          <p:cNvSpPr>
            <a:spLocks noGrp="1"/>
          </p:cNvSpPr>
          <p:nvPr>
            <p:ph type="title"/>
          </p:nvPr>
        </p:nvSpPr>
        <p:spPr/>
        <p:txBody>
          <a:bodyPr/>
          <a:lstStyle/>
          <a:p>
            <a:r>
              <a:rPr lang="en-US" dirty="0"/>
              <a:t>Scenario-based learning at scale</a:t>
            </a:r>
            <a:br>
              <a:rPr lang="en-US" dirty="0"/>
            </a:br>
            <a:endParaRPr lang="en-US" dirty="0"/>
          </a:p>
        </p:txBody>
      </p:sp>
      <p:sp>
        <p:nvSpPr>
          <p:cNvPr id="3" name="Content Placeholder 2">
            <a:extLst>
              <a:ext uri="{FF2B5EF4-FFF2-40B4-BE49-F238E27FC236}">
                <a16:creationId xmlns:a16="http://schemas.microsoft.com/office/drawing/2014/main" id="{EDB3198F-ACFA-40A1-90F7-98476E3314CA}"/>
              </a:ext>
            </a:extLst>
          </p:cNvPr>
          <p:cNvSpPr>
            <a:spLocks noGrp="1"/>
          </p:cNvSpPr>
          <p:nvPr>
            <p:ph idx="1"/>
          </p:nvPr>
        </p:nvSpPr>
        <p:spPr/>
        <p:txBody>
          <a:bodyPr>
            <a:normAutofit lnSpcReduction="10000"/>
          </a:bodyPr>
          <a:lstStyle/>
          <a:p>
            <a:pPr marL="0" indent="0">
              <a:buNone/>
            </a:pPr>
            <a:r>
              <a:rPr lang="en-US" dirty="0"/>
              <a:t>When working with a high volume of learners, small tweaks can make all the difference. By giving learners a range of choices to explore, this investigative scenario feels more relevant and personal to each individual. By allowing them to ‘work’ a case and draw their own conclusions they are drawn through the story and have autonomy in how they approach their learning.</a:t>
            </a:r>
          </a:p>
          <a:p>
            <a:pPr marL="0" indent="0">
              <a:buNone/>
            </a:pPr>
            <a:r>
              <a:rPr lang="en-US" dirty="0"/>
              <a:t>A great learning approach for:</a:t>
            </a:r>
          </a:p>
          <a:p>
            <a:r>
              <a:rPr lang="en-US" dirty="0"/>
              <a:t>Large organizations with multiple or diverse audiences in different environments</a:t>
            </a:r>
          </a:p>
          <a:p>
            <a:r>
              <a:rPr lang="en-US" dirty="0"/>
              <a:t>Addressing nuanced topics where learners need to see several viewpoints. Think ethics training, discrimination or health and safety.</a:t>
            </a:r>
          </a:p>
        </p:txBody>
      </p:sp>
    </p:spTree>
    <p:extLst>
      <p:ext uri="{BB962C8B-B14F-4D97-AF65-F5344CB8AC3E}">
        <p14:creationId xmlns:p14="http://schemas.microsoft.com/office/powerpoint/2010/main" val="15408258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246BC-B764-4DCB-A58A-9C1652EC82E7}"/>
              </a:ext>
            </a:extLst>
          </p:cNvPr>
          <p:cNvSpPr>
            <a:spLocks noGrp="1"/>
          </p:cNvSpPr>
          <p:nvPr>
            <p:ph type="title"/>
          </p:nvPr>
        </p:nvSpPr>
        <p:spPr/>
        <p:txBody>
          <a:bodyPr/>
          <a:lstStyle/>
          <a:p>
            <a:r>
              <a:rPr lang="en-US" dirty="0"/>
              <a:t>Pre-assessment</a:t>
            </a:r>
            <a:br>
              <a:rPr lang="en-US" dirty="0"/>
            </a:br>
            <a:endParaRPr lang="en-US" dirty="0"/>
          </a:p>
        </p:txBody>
      </p:sp>
      <p:sp>
        <p:nvSpPr>
          <p:cNvPr id="3" name="Content Placeholder 2">
            <a:extLst>
              <a:ext uri="{FF2B5EF4-FFF2-40B4-BE49-F238E27FC236}">
                <a16:creationId xmlns:a16="http://schemas.microsoft.com/office/drawing/2014/main" id="{FE5B49BE-2445-4CDE-AEDA-389CFB025545}"/>
              </a:ext>
            </a:extLst>
          </p:cNvPr>
          <p:cNvSpPr>
            <a:spLocks noGrp="1"/>
          </p:cNvSpPr>
          <p:nvPr>
            <p:ph idx="1"/>
          </p:nvPr>
        </p:nvSpPr>
        <p:spPr/>
        <p:txBody>
          <a:bodyPr>
            <a:normAutofit/>
          </a:bodyPr>
          <a:lstStyle/>
          <a:p>
            <a:pPr marL="0" indent="0">
              <a:buNone/>
            </a:pPr>
            <a:r>
              <a:rPr lang="en-US" dirty="0"/>
              <a:t>We’re all familiar with assessments at the end of </a:t>
            </a:r>
            <a:r>
              <a:rPr lang="en-US" dirty="0" err="1"/>
              <a:t>elearning</a:t>
            </a:r>
            <a:r>
              <a:rPr lang="en-US" dirty="0"/>
              <a:t> modules to test understanding, but have you tried an assessment at the start to determine who needs to learn what?</a:t>
            </a:r>
          </a:p>
          <a:p>
            <a:endParaRPr lang="en-US" dirty="0"/>
          </a:p>
          <a:p>
            <a:r>
              <a:rPr lang="en-US" dirty="0"/>
              <a:t>This example shows how an upfront quiz can be used to show and hide relevant follow-up content based on the questions that a user passes or fails. Adaptive content like this is win-win for you and your audience. You can reduce overall seat time while retaining confidence that everyone sees the learning content they need, and your users won’t have their time wasted on content they already know.</a:t>
            </a:r>
          </a:p>
        </p:txBody>
      </p:sp>
    </p:spTree>
    <p:extLst>
      <p:ext uri="{BB962C8B-B14F-4D97-AF65-F5344CB8AC3E}">
        <p14:creationId xmlns:p14="http://schemas.microsoft.com/office/powerpoint/2010/main" val="2129371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60AF3-CA51-402A-9147-AD0E3E88883B}"/>
              </a:ext>
            </a:extLst>
          </p:cNvPr>
          <p:cNvSpPr>
            <a:spLocks noGrp="1"/>
          </p:cNvSpPr>
          <p:nvPr>
            <p:ph type="title"/>
          </p:nvPr>
        </p:nvSpPr>
        <p:spPr/>
        <p:txBody>
          <a:bodyPr/>
          <a:lstStyle/>
          <a:p>
            <a:r>
              <a:rPr lang="en-US" dirty="0"/>
              <a:t>Pre-assessment</a:t>
            </a:r>
          </a:p>
        </p:txBody>
      </p:sp>
      <p:sp>
        <p:nvSpPr>
          <p:cNvPr id="3" name="Content Placeholder 2">
            <a:extLst>
              <a:ext uri="{FF2B5EF4-FFF2-40B4-BE49-F238E27FC236}">
                <a16:creationId xmlns:a16="http://schemas.microsoft.com/office/drawing/2014/main" id="{6F752362-69C0-4448-8CD1-EB5D58B6B4C6}"/>
              </a:ext>
            </a:extLst>
          </p:cNvPr>
          <p:cNvSpPr>
            <a:spLocks noGrp="1"/>
          </p:cNvSpPr>
          <p:nvPr>
            <p:ph idx="1"/>
          </p:nvPr>
        </p:nvSpPr>
        <p:spPr/>
        <p:txBody>
          <a:bodyPr/>
          <a:lstStyle/>
          <a:p>
            <a:pPr marL="0" indent="0">
              <a:buNone/>
            </a:pPr>
            <a:r>
              <a:rPr lang="en-US" dirty="0"/>
              <a:t>A great learning approach for:</a:t>
            </a:r>
          </a:p>
          <a:p>
            <a:endParaRPr lang="en-US" dirty="0"/>
          </a:p>
          <a:p>
            <a:r>
              <a:rPr lang="en-US" dirty="0"/>
              <a:t>Broad audience groups with a wide range of prior knowledge.</a:t>
            </a:r>
          </a:p>
          <a:p>
            <a:r>
              <a:rPr lang="en-US" dirty="0"/>
              <a:t>Content that needs to be tested or revised regularly. Think compliance, policies, procedures.</a:t>
            </a:r>
          </a:p>
        </p:txBody>
      </p:sp>
    </p:spTree>
    <p:extLst>
      <p:ext uri="{BB962C8B-B14F-4D97-AF65-F5344CB8AC3E}">
        <p14:creationId xmlns:p14="http://schemas.microsoft.com/office/powerpoint/2010/main" val="39060831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583</TotalTime>
  <Words>524</Words>
  <Application>Microsoft Office PowerPoint</Application>
  <PresentationFormat>Widescreen</PresentationFormat>
  <Paragraphs>42</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E-learning Samples</vt:lpstr>
      <vt:lpstr>Samples</vt:lpstr>
      <vt:lpstr>Question Pools</vt:lpstr>
      <vt:lpstr>Gamification</vt:lpstr>
      <vt:lpstr>PowerPoint Presentation</vt:lpstr>
      <vt:lpstr>Clear menu structure</vt:lpstr>
      <vt:lpstr>Scenario-based learning at scale </vt:lpstr>
      <vt:lpstr>Pre-assessment </vt:lpstr>
      <vt:lpstr>Pre-assessment</vt:lpstr>
      <vt:lpstr>PowerPoint Presentation</vt:lpstr>
      <vt:lpstr>Learning paths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E-learning Samples</dc:title>
  <dc:creator>Isabel Moreno</dc:creator>
  <cp:lastModifiedBy>Isabel Moreno</cp:lastModifiedBy>
  <cp:revision>8</cp:revision>
  <dcterms:created xsi:type="dcterms:W3CDTF">2022-02-11T23:29:47Z</dcterms:created>
  <dcterms:modified xsi:type="dcterms:W3CDTF">2022-02-17T15:18:14Z</dcterms:modified>
</cp:coreProperties>
</file>